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5"/>
  </p:notesMasterIdLst>
  <p:sldIdLst>
    <p:sldId id="256" r:id="rId2"/>
    <p:sldId id="257" r:id="rId3"/>
    <p:sldId id="258" r:id="rId4"/>
  </p:sldIdLst>
  <p:sldSz cx="7237413" cy="9144000"/>
  <p:notesSz cx="6761163" cy="99425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5588" autoAdjust="0"/>
    <p:restoredTop sz="99462" autoAdjust="0"/>
  </p:normalViewPr>
  <p:slideViewPr>
    <p:cSldViewPr>
      <p:cViewPr>
        <p:scale>
          <a:sx n="100" d="100"/>
          <a:sy n="100" d="100"/>
        </p:scale>
        <p:origin x="-1752" y="2508"/>
      </p:cViewPr>
      <p:guideLst>
        <p:guide orient="horz" pos="2880"/>
        <p:guide pos="2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A2CD0-9941-4923-B696-6DFE0DFCB48C}" type="datetimeFigureOut">
              <a:rPr lang="th-TH" smtClean="0"/>
              <a:pPr/>
              <a:t>17/05/56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05000" y="746125"/>
            <a:ext cx="29511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2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9E3C1-D64D-4502-9B8B-1A43EA40B9D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05000" y="746125"/>
            <a:ext cx="295116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9E3C1-D64D-4502-9B8B-1A43EA40B9D1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1809353" y="4165600"/>
            <a:ext cx="4885254" cy="2525816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1809353" y="6671096"/>
            <a:ext cx="4885254" cy="18288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5526321" y="1668683"/>
            <a:ext cx="3048000" cy="301559"/>
          </a:xfrm>
        </p:spPr>
        <p:txBody>
          <a:bodyPr/>
          <a:lstStyle/>
          <a:p>
            <a:fld id="{9E8B6D27-C4C6-4808-AD9E-2BFAAECF06A5}" type="datetimeFigureOut">
              <a:rPr lang="th-TH" smtClean="0"/>
              <a:pPr/>
              <a:t>17/05/56</a:t>
            </a:fld>
            <a:endParaRPr lang="th-TH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4610692" y="5679605"/>
            <a:ext cx="4876800" cy="303971"/>
          </a:xfrm>
        </p:spPr>
        <p:txBody>
          <a:bodyPr/>
          <a:lstStyle/>
          <a:p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301559" y="0"/>
            <a:ext cx="482494" cy="9144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218718" y="0"/>
            <a:ext cx="82841" cy="9144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784053" y="0"/>
            <a:ext cx="143950" cy="9144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 bwMode="auto">
          <a:xfrm>
            <a:off x="903347" y="0"/>
            <a:ext cx="182265" cy="9144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4171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ตัวเชื่อมต่อตรง 17"/>
          <p:cNvSpPr>
            <a:spLocks noChangeShapeType="1"/>
          </p:cNvSpPr>
          <p:nvPr/>
        </p:nvSpPr>
        <p:spPr bwMode="auto">
          <a:xfrm>
            <a:off x="723741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676024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366624" y="0"/>
            <a:ext cx="0" cy="9144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844365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ตัวเชื่อมต่อตรง 21"/>
          <p:cNvSpPr>
            <a:spLocks noChangeShapeType="1"/>
          </p:cNvSpPr>
          <p:nvPr/>
        </p:nvSpPr>
        <p:spPr bwMode="auto">
          <a:xfrm>
            <a:off x="7213554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 bwMode="auto">
          <a:xfrm>
            <a:off x="964988" y="0"/>
            <a:ext cx="60312" cy="9144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482494" y="4572000"/>
            <a:ext cx="1025300" cy="17272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036565" y="6489003"/>
            <a:ext cx="507683" cy="85523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วงรี 23"/>
          <p:cNvSpPr/>
          <p:nvPr/>
        </p:nvSpPr>
        <p:spPr bwMode="auto">
          <a:xfrm>
            <a:off x="863582" y="7334176"/>
            <a:ext cx="108561" cy="18288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วงรี 25"/>
          <p:cNvSpPr/>
          <p:nvPr/>
        </p:nvSpPr>
        <p:spPr bwMode="auto">
          <a:xfrm>
            <a:off x="1317209" y="7717536"/>
            <a:ext cx="217122" cy="3657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วงรี 24"/>
          <p:cNvSpPr/>
          <p:nvPr/>
        </p:nvSpPr>
        <p:spPr>
          <a:xfrm>
            <a:off x="1507794" y="5994400"/>
            <a:ext cx="289497" cy="48768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1049159" y="6571603"/>
            <a:ext cx="482494" cy="690032"/>
          </a:xfrm>
        </p:spPr>
        <p:txBody>
          <a:bodyPr/>
          <a:lstStyle/>
          <a:p>
            <a:fld id="{C9B613AB-9E24-4924-9028-2E527B2DF3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6D27-C4C6-4808-AD9E-2BFAAECF06A5}" type="datetimeFigureOut">
              <a:rPr lang="th-TH" smtClean="0"/>
              <a:pPr/>
              <a:t>17/05/56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13AB-9E24-4924-9028-2E527B2DF3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5247124" y="366186"/>
            <a:ext cx="1326859" cy="780203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61871" y="366185"/>
            <a:ext cx="4764630" cy="780203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6D27-C4C6-4808-AD9E-2BFAAECF06A5}" type="datetimeFigureOut">
              <a:rPr lang="th-TH" smtClean="0"/>
              <a:pPr/>
              <a:t>17/05/56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13AB-9E24-4924-9028-2E527B2DF3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361871" y="2133600"/>
            <a:ext cx="5910554" cy="6498336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8B6D27-C4C6-4808-AD9E-2BFAAECF06A5}" type="datetimeFigureOut">
              <a:rPr lang="th-TH" smtClean="0"/>
              <a:pPr/>
              <a:t>17/05/56</a:t>
            </a:fld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B613AB-9E24-4924-9028-2E527B2DF37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09353" y="3860800"/>
            <a:ext cx="4885254" cy="273812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809353" y="6680200"/>
            <a:ext cx="4885254" cy="18288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5525240" y="1663797"/>
            <a:ext cx="3048000" cy="301559"/>
          </a:xfrm>
        </p:spPr>
        <p:txBody>
          <a:bodyPr/>
          <a:lstStyle/>
          <a:p>
            <a:fld id="{9E8B6D27-C4C6-4808-AD9E-2BFAAECF06A5}" type="datetimeFigureOut">
              <a:rPr lang="th-TH" smtClean="0"/>
              <a:pPr/>
              <a:t>17/05/56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4610840" y="5675791"/>
            <a:ext cx="4876800" cy="303971"/>
          </a:xfrm>
        </p:spPr>
        <p:txBody>
          <a:bodyPr/>
          <a:lstStyle/>
          <a:p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301559" y="0"/>
            <a:ext cx="482494" cy="9144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218718" y="0"/>
            <a:ext cx="82841" cy="9144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784053" y="0"/>
            <a:ext cx="143950" cy="9144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903347" y="0"/>
            <a:ext cx="182265" cy="9144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84171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ตัวเชื่อมต่อตรง 13"/>
          <p:cNvSpPr>
            <a:spLocks noChangeShapeType="1"/>
          </p:cNvSpPr>
          <p:nvPr/>
        </p:nvSpPr>
        <p:spPr bwMode="auto">
          <a:xfrm>
            <a:off x="723741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676024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366624" y="0"/>
            <a:ext cx="0" cy="9144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ตัวเชื่อมต่อตรง 16"/>
          <p:cNvSpPr>
            <a:spLocks noChangeShapeType="1"/>
          </p:cNvSpPr>
          <p:nvPr/>
        </p:nvSpPr>
        <p:spPr bwMode="auto">
          <a:xfrm>
            <a:off x="844365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/>
          <p:nvPr/>
        </p:nvSpPr>
        <p:spPr bwMode="auto">
          <a:xfrm>
            <a:off x="964988" y="0"/>
            <a:ext cx="60312" cy="9144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วงรี 18"/>
          <p:cNvSpPr/>
          <p:nvPr/>
        </p:nvSpPr>
        <p:spPr bwMode="auto">
          <a:xfrm>
            <a:off x="482494" y="4572000"/>
            <a:ext cx="1025300" cy="172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วงรี 19"/>
          <p:cNvSpPr/>
          <p:nvPr/>
        </p:nvSpPr>
        <p:spPr bwMode="auto">
          <a:xfrm>
            <a:off x="1048494" y="6489003"/>
            <a:ext cx="507683" cy="85523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863582" y="7334176"/>
            <a:ext cx="108561" cy="18288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วงรี 21"/>
          <p:cNvSpPr/>
          <p:nvPr/>
        </p:nvSpPr>
        <p:spPr bwMode="auto">
          <a:xfrm>
            <a:off x="1317209" y="7721600"/>
            <a:ext cx="217122" cy="3657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487247" y="5973184"/>
            <a:ext cx="289497" cy="48768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ตัวเชื่อมต่อตรง 25"/>
          <p:cNvSpPr>
            <a:spLocks noChangeShapeType="1"/>
          </p:cNvSpPr>
          <p:nvPr/>
        </p:nvSpPr>
        <p:spPr bwMode="auto">
          <a:xfrm>
            <a:off x="7200960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1061088" y="6571603"/>
            <a:ext cx="482494" cy="690032"/>
          </a:xfrm>
        </p:spPr>
        <p:txBody>
          <a:bodyPr/>
          <a:lstStyle/>
          <a:p>
            <a:fld id="{C9B613AB-9E24-4924-9028-2E527B2DF3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6D27-C4C6-4808-AD9E-2BFAAECF06A5}" type="datetimeFigureOut">
              <a:rPr lang="th-TH" smtClean="0"/>
              <a:pPr/>
              <a:t>17/05/56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13AB-9E24-4924-9028-2E527B2DF37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361871" y="2133600"/>
            <a:ext cx="2894965" cy="6096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3379872" y="2133600"/>
            <a:ext cx="2894965" cy="6096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61871" y="364067"/>
            <a:ext cx="5970866" cy="1524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6D27-C4C6-4808-AD9E-2BFAAECF06A5}" type="datetimeFigureOut">
              <a:rPr lang="th-TH" smtClean="0"/>
              <a:pPr/>
              <a:t>17/05/56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13AB-9E24-4924-9028-2E527B2DF37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361871" y="3149600"/>
            <a:ext cx="2894965" cy="5181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quarter" idx="4"/>
          </p:nvPr>
        </p:nvSpPr>
        <p:spPr>
          <a:xfrm>
            <a:off x="3460388" y="3149600"/>
            <a:ext cx="2894965" cy="5181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ยึดข้อความ 11"/>
          <p:cNvSpPr>
            <a:spLocks noGrp="1"/>
          </p:cNvSpPr>
          <p:nvPr>
            <p:ph type="body" sz="quarter" idx="1"/>
          </p:nvPr>
        </p:nvSpPr>
        <p:spPr>
          <a:xfrm>
            <a:off x="361871" y="2092960"/>
            <a:ext cx="2894965" cy="8778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ยึดข้อความ 13"/>
          <p:cNvSpPr>
            <a:spLocks noGrp="1"/>
          </p:cNvSpPr>
          <p:nvPr>
            <p:ph type="body" sz="quarter" idx="3"/>
          </p:nvPr>
        </p:nvSpPr>
        <p:spPr>
          <a:xfrm>
            <a:off x="3437771" y="2092960"/>
            <a:ext cx="2894965" cy="8778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8B6D27-C4C6-4808-AD9E-2BFAAECF06A5}" type="datetimeFigureOut">
              <a:rPr lang="th-TH" smtClean="0"/>
              <a:pPr/>
              <a:t>17/05/56</a:t>
            </a:fld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B613AB-9E24-4924-9028-2E527B2DF37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6D27-C4C6-4808-AD9E-2BFAAECF06A5}" type="datetimeFigureOut">
              <a:rPr lang="th-TH" smtClean="0"/>
              <a:pPr/>
              <a:t>17/05/56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13AB-9E24-4924-9028-2E527B2DF3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6935854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959464" y="4391065"/>
            <a:ext cx="8412480" cy="361871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5391873" y="365760"/>
            <a:ext cx="1208648" cy="664464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4945566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4901160" y="0"/>
            <a:ext cx="0" cy="9144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7116789" y="0"/>
            <a:ext cx="0" cy="9144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6996166" y="0"/>
            <a:ext cx="241247" cy="9144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7056478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6455772" y="7620000"/>
            <a:ext cx="434245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ตัวยึดเนื้อหา 17"/>
          <p:cNvSpPr>
            <a:spLocks noGrp="1"/>
          </p:cNvSpPr>
          <p:nvPr>
            <p:ph sz="quarter" idx="1"/>
          </p:nvPr>
        </p:nvSpPr>
        <p:spPr>
          <a:xfrm>
            <a:off x="241247" y="365760"/>
            <a:ext cx="4463071" cy="8436864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ยึดวันที่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8B6D27-C4C6-4808-AD9E-2BFAAECF06A5}" type="datetimeFigureOut">
              <a:rPr lang="th-TH" smtClean="0"/>
              <a:pPr/>
              <a:t>17/05/56</a:t>
            </a:fld>
            <a:endParaRPr lang="th-TH"/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B613AB-9E24-4924-9028-2E527B2DF37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3" name="ตัวยึดท้ายกระดา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6935854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วงรี 12"/>
          <p:cNvSpPr/>
          <p:nvPr/>
        </p:nvSpPr>
        <p:spPr>
          <a:xfrm>
            <a:off x="6455772" y="7620000"/>
            <a:ext cx="434245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942275" y="4391065"/>
            <a:ext cx="8412480" cy="361871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4885254" cy="9144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5355082" y="353060"/>
            <a:ext cx="1206236" cy="6608064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7116789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6996166" y="0"/>
            <a:ext cx="241247" cy="9144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7056478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ตัวเชื่อมต่อตรง 18"/>
          <p:cNvSpPr>
            <a:spLocks noChangeShapeType="1"/>
          </p:cNvSpPr>
          <p:nvPr/>
        </p:nvSpPr>
        <p:spPr bwMode="auto">
          <a:xfrm>
            <a:off x="4945566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4901160" y="0"/>
            <a:ext cx="0" cy="9144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ตัวยึดวันที่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8B6D27-C4C6-4808-AD9E-2BFAAECF06A5}" type="datetimeFigureOut">
              <a:rPr lang="th-TH" smtClean="0"/>
              <a:pPr/>
              <a:t>17/05/56</a:t>
            </a:fld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B613AB-9E24-4924-9028-2E527B2DF37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1" name="ตัวยึด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6935854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361871" y="366184"/>
            <a:ext cx="5910554" cy="1524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361871" y="2133600"/>
            <a:ext cx="5910554" cy="64983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5462048" y="1546515"/>
            <a:ext cx="2682240" cy="303971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8B6D27-C4C6-4808-AD9E-2BFAAECF06A5}" type="datetimeFigureOut">
              <a:rPr lang="th-TH" smtClean="0"/>
              <a:pPr/>
              <a:t>17/05/56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4665631" y="5082078"/>
            <a:ext cx="4267200" cy="289497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60312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7116789" y="0"/>
            <a:ext cx="0" cy="9144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6996166" y="0"/>
            <a:ext cx="241247" cy="9144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7056478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วงรี 11"/>
          <p:cNvSpPr/>
          <p:nvPr/>
        </p:nvSpPr>
        <p:spPr>
          <a:xfrm>
            <a:off x="6455772" y="7620000"/>
            <a:ext cx="434245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6434060" y="7645400"/>
            <a:ext cx="482494" cy="694944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9B613AB-9E24-4924-9028-2E527B2DF372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1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6.jpeg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jpeg"/><Relationship Id="rId11" Type="http://schemas.openxmlformats.org/officeDocument/2006/relationships/image" Target="../media/image19.jpeg"/><Relationship Id="rId5" Type="http://schemas.openxmlformats.org/officeDocument/2006/relationships/image" Target="../media/image14.jpeg"/><Relationship Id="rId10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6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สี่เหลี่ยมผืนผ้า 18"/>
          <p:cNvSpPr/>
          <p:nvPr/>
        </p:nvSpPr>
        <p:spPr>
          <a:xfrm>
            <a:off x="133349" y="1857356"/>
            <a:ext cx="7052493" cy="388622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244" y="43545"/>
            <a:ext cx="7000923" cy="1785919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31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100" b="1" dirty="0" smtClean="0">
                <a:latin typeface="TH SarabunPSK" pitchFamily="34" charset="-34"/>
                <a:cs typeface="TH SarabunPSK" pitchFamily="34" charset="-34"/>
              </a:rPr>
              <a:t>จดหมายข่าว</a:t>
            </a: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2700" b="1" dirty="0" smtClean="0">
                <a:latin typeface="TH SarabunPSK" pitchFamily="34" charset="-34"/>
                <a:cs typeface="TH SarabunPSK" pitchFamily="34" charset="-34"/>
              </a:rPr>
              <a:t>องค์การบริหารส่วนตำบลเสาธง </a:t>
            </a: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         “ท้องถิ่นเข้มแข็ง   ร่วมแรงพัฒนา    ประชาเรียนรู้    คู่คุณธรรม”</a:t>
            </a:r>
            <a:br>
              <a:rPr lang="th-TH" sz="2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๓๗๗/๔  หมู่ที่  ๒  ต.เสาธง อ.ร่อน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พิบูลย์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 จ.นครศรีธรรมราช ๘๐๓๕๐  โทร.๐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๗๕๓๗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๓๐๔๖ </a:t>
            </a:r>
            <a:endParaRPr lang="th-TH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0186" y="1800206"/>
            <a:ext cx="3398044" cy="357191"/>
          </a:xfrm>
        </p:spPr>
        <p:txBody>
          <a:bodyPr>
            <a:noAutofit/>
          </a:bodyPr>
          <a:lstStyle/>
          <a:p>
            <a:r>
              <a:rPr lang="th-TH" sz="1800" b="1" u="dbl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ฉบับที่ ๔/๒๕๕๖  ประจำเดือนเมษายน  พ.ศ.๒๕๕๖</a:t>
            </a:r>
            <a:endParaRPr lang="th-TH" sz="1800" b="1" u="dbl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" y="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242070" y="142844"/>
          <a:ext cx="1143005" cy="1143006"/>
        </p:xfrm>
        <a:graphic>
          <a:graphicData uri="http://schemas.openxmlformats.org/presentationml/2006/ole">
            <p:oleObj spid="_x0000_s1025" r:id="rId4" imgW="4114286" imgH="4114286" progId="">
              <p:embed/>
            </p:oleObj>
          </a:graphicData>
        </a:graphic>
      </p:graphicFrame>
      <p:pic>
        <p:nvPicPr>
          <p:cNvPr id="7" name="Picture 6" descr="GEDC07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294" y="5786446"/>
            <a:ext cx="1857388" cy="2143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GEDC08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4444" y="3428992"/>
            <a:ext cx="1664918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5604682" y="3571868"/>
            <a:ext cx="1571636" cy="52322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             </a:t>
            </a:r>
          </a:p>
          <a:p>
            <a:pPr algn="ctr"/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ทักทาย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&gt;&gt; :  </a:t>
            </a:r>
            <a:r>
              <a:rPr lang="en-US" sz="1400" dirty="0" smtClean="0">
                <a:latin typeface="TH SarabunPSK" pitchFamily="34" charset="-34"/>
                <a:cs typeface="TH SarabunPSK" pitchFamily="34" charset="-34"/>
              </a:rPr>
              <a:t>: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สวัสดีค่ะ.....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เริ่มเข้าสู่หน้าร้อน กับเดือนเมษายน  ซึ่งเดือนนี้ถือได้ว่าเป็นเดือนที่คนไทยได้ให้ความสำคัญเป็นอย่างมาก เพราะนอกจากจะมีเทศกาลสงกรานต์ที่ทุกคนรอคอยแล้ว ยังเป็นวันที่ลูกหลานจะได้แสดงออกและรดน้ำขอพรผู้สูงอายุ รวมไปถึงการทำบุญ ตักบาตรในวันขึ้นปีใหม่ของไทยด้วย ก็ขอให้ทุกท่านได้เที่ยวสงกรานต์อย่างปลอดภัย เมาไม่ขับ นะค่ะ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ด้วยความห่วงใยและปรารถนาดีต่อทุกท่าน  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องค์การบริหาร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ส่วนตำบลเสาธง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3" name="Picture 12" descr="GEDC078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80844" y="2143108"/>
            <a:ext cx="1714512" cy="129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28575" y="8807650"/>
            <a:ext cx="7170738" cy="307777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งานประชาสัมพันธ์   สำนักงานปลัด  องค์การบริหารส่วนตำบลเสาธง  โทรศัพท์  ๐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๗๕๓๗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๓๐๔๖ ต่อ ๑๓  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www.saotong.go.th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2" descr="D:\ภาพถ่าย\ภาพกิจกรรม\เดือนธันวาคม\กิจกรรมปล่อยปลา,สภากาแฟ\GEDC0820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3575843" y="3509955"/>
            <a:ext cx="1971689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หน้ายิ้ม 14"/>
          <p:cNvSpPr/>
          <p:nvPr/>
        </p:nvSpPr>
        <p:spPr>
          <a:xfrm>
            <a:off x="6761978" y="4000496"/>
            <a:ext cx="285752" cy="28575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6" name="Picture 8" descr="GEDC080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3968" y="1946653"/>
            <a:ext cx="3343299" cy="1393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8" descr="GEDC080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18706" y="2124058"/>
            <a:ext cx="1662124" cy="1301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/>
          <p:cNvSpPr txBox="1"/>
          <p:nvPr/>
        </p:nvSpPr>
        <p:spPr>
          <a:xfrm>
            <a:off x="1899431" y="3414706"/>
            <a:ext cx="1643074" cy="227754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บรรพชาภาคฤดูร้อน</a:t>
            </a:r>
          </a:p>
          <a:p>
            <a:pPr algn="ctr"/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 จ่าสิบเอกธรรมนูญ   </a:t>
            </a:r>
            <a:r>
              <a:rPr lang="th-TH" sz="1400" dirty="0" err="1" smtClean="0">
                <a:latin typeface="TH SarabunPSK" pitchFamily="34" charset="-34"/>
                <a:cs typeface="TH SarabunPSK" pitchFamily="34" charset="-34"/>
              </a:rPr>
              <a:t>มูณี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เกิด นายกองค์การบริหารส่วนตำบลเสาธง และ นาย</a:t>
            </a:r>
            <a:r>
              <a:rPr lang="th-TH" sz="1400" dirty="0" err="1" smtClean="0">
                <a:latin typeface="TH SarabunPSK" pitchFamily="34" charset="-34"/>
                <a:cs typeface="TH SarabunPSK" pitchFamily="34" charset="-34"/>
              </a:rPr>
              <a:t>สัญ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ชัย   สงคง รองนายกองค์การบริหารส่วนตำบลเสาธง   เข้าร่วมโครงการบรรพชา อุปสมบท ภาคฤดูร้อน   ให้กับเยาวชนในพื้นที่</a:t>
            </a:r>
          </a:p>
          <a:p>
            <a:pPr algn="ctr"/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ตำบลเสาธง ณ  วัดธงทอง </a:t>
            </a:r>
          </a:p>
          <a:p>
            <a:pPr algn="ctr"/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ในวันที่   ๑  เมษายน  ๒๕๕๖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" name="Picture 6" descr="GEDC0785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85395" y="5786446"/>
            <a:ext cx="1714512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6" descr="GEDC078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270" y="5786446"/>
            <a:ext cx="1566873" cy="107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Box 21"/>
          <p:cNvSpPr txBox="1"/>
          <p:nvPr/>
        </p:nvSpPr>
        <p:spPr>
          <a:xfrm>
            <a:off x="137294" y="8010547"/>
            <a:ext cx="5410238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โครงการ “ค่ายจริยธรรมอิสลาม”</a:t>
            </a:r>
          </a:p>
          <a:p>
            <a:pPr algn="ctr"/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    การอบรมปรับเปลี่ยนพฤติกรรม โครงการ “ค่ายจริยธรรมอิสลาม”  โดยดำเนินการตั้งแต่วันที่  ๒๑ – ๓๐  เมษายน  ๒๕๕๖  ณ โรงเรียนบ้านควนรุย  หมู่ที่  ๘  ตำบลเสาธง  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3" name="Picture 6" descr="GEDC0785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118508" y="6929454"/>
            <a:ext cx="1571636" cy="981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สี่เหลี่ยมผืนผ้า 19"/>
          <p:cNvSpPr/>
          <p:nvPr/>
        </p:nvSpPr>
        <p:spPr>
          <a:xfrm>
            <a:off x="118244" y="2000232"/>
            <a:ext cx="7000924" cy="371477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44" y="142845"/>
            <a:ext cx="7000924" cy="1807876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                                        </a:t>
            </a:r>
            <a:r>
              <a:rPr lang="th-TH" sz="31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จดหมายข่าว</a:t>
            </a:r>
            <a: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</a:br>
            <a: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                            องค์การบริหารส่วนตำบลเสาธง </a:t>
            </a:r>
            <a:b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</a:br>
            <a: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                     “</a:t>
            </a:r>
            <a:r>
              <a:rPr lang="th-TH" sz="24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ท้องถิ่นเข้มแข็ง  ร่วมแรงพัฒนา  ประชาเรียนรู้   คู่คุณธรรม”</a:t>
            </a:r>
            <a: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</a:br>
            <a: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๓๗๗/๔ หมู่ที่  ๒  ต.เสาธง อ.ร่อน</a:t>
            </a:r>
            <a:r>
              <a:rPr lang="th-TH" sz="200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พิบูลย์</a:t>
            </a:r>
            <a:r>
              <a:rPr lang="th-TH" sz="20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  จ.นครศรีธรรมราช ๘๐๓๕๐   โทร.๐</a:t>
            </a:r>
            <a:r>
              <a:rPr lang="en-US" sz="20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0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๗๕๓๗</a:t>
            </a:r>
            <a:r>
              <a:rPr lang="en-US" sz="20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0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๓๐๔๖ </a:t>
            </a:r>
            <a:endParaRPr lang="th-TH" sz="200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  <a:prstDash val="lgDashDot"/>
              </a:ln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261120" y="214282"/>
          <a:ext cx="1571636" cy="1357322"/>
        </p:xfrm>
        <a:graphic>
          <a:graphicData uri="http://schemas.openxmlformats.org/presentationml/2006/ole">
            <p:oleObj spid="_x0000_s15362" r:id="rId3" imgW="4114286" imgH="4114286" progId="">
              <p:embed/>
            </p:oleObj>
          </a:graphicData>
        </a:graphic>
      </p:graphicFrame>
      <p:pic>
        <p:nvPicPr>
          <p:cNvPr id="15363" name="Picture 3" descr="D:\ภาพกิจกรรม\กิจกรรมเดือนพฤศจิกายน\ตรวจสุขภาพ\DSC0714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0632" y="2076061"/>
            <a:ext cx="2183620" cy="1637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รูปภาพ 8" descr="DSC072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47466" y="3929058"/>
            <a:ext cx="2000265" cy="1603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รูปภาพ 9" descr="DSC072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632" y="3786183"/>
            <a:ext cx="2262204" cy="1772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รูปภาพ 10" descr="DSC0726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61396" y="2285985"/>
            <a:ext cx="2667020" cy="2071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189682" y="8715405"/>
            <a:ext cx="6935902" cy="307777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งานประชาสัมพันธ์   สำนักปลัด  องค์การบริหารส่วนตำบลเสาธง  โทรศัพท์  ๐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๗๕๓๗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๓๐๔๖ ต่อ ๑๓  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www.saotong.go.th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3" descr="D:\ภาพถ่าย\ภาพกิจกรรม\เดือนมกราคม 56\โครงการชุมชนอุ่นใจ\GEDC0970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18244" y="5786446"/>
            <a:ext cx="1643074" cy="171451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9" name="Picture 3" descr="D:\ภาพถ่าย\ภาพกิจกรรม\เดือนมกราคม 56\โครงการชุมชนอุ่นใจ\GEDC0970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1832756" y="5786446"/>
            <a:ext cx="1571636" cy="17145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2" name="Picture 3" descr="D:\ภาพถ่าย\ภาพกิจกรรม\เดือนมกราคม 56\โครงการชุมชนอุ่นใจ\GEDC0970.JP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3800984" y="5786446"/>
            <a:ext cx="1643074" cy="171451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3" name="Picture 3" descr="D:\ภาพถ่าย\ภาพกิจกรรม\เดือนมกราคม 56\โครงการชุมชนอุ่นใจ\GEDC0970.JP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5522901" y="5786446"/>
            <a:ext cx="1524829" cy="171451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118244" y="7581917"/>
            <a:ext cx="3286148" cy="107721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วันดอกลำดวน 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นายกองค์การบริหารส่วนตำบลเสาธง และคณะผู้บริหารเดินทางไปชมกิจกรรมของ ผู้สูงอายุจาก รพ.สต.บ้านสระพังในงานวันดอกลำดวน  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33020" y="7572396"/>
            <a:ext cx="3214710" cy="107721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ประชุมพนักงานประจำเดือน เมษายน ๕๖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ข้าราชการ พนักงาน ลูกจ้าง ประชุมประจำเดือนเพื่อหาแนวทางในการปฏิบัติราชการต่างๆ เพื่อประโยชน์สุขของประชาชน 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5223" y="4419599"/>
            <a:ext cx="2500330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วันกตัญญู (รดน้ำขอพรผู้สูงอายุ)</a:t>
            </a:r>
          </a:p>
          <a:p>
            <a:pPr algn="ctr"/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องค์การบริหารส่วนตำบลเสาธง จัดงานวันกตัญญู เพื่อสืบสานประเพณี อันดีงาม และให้ลูกหลานได้แสดงความกตัญญู  ขอพร ต่อผู้สูงอายุ  เมื่อวันที่ ๑๑  เมษายน  ๒๕๕๖   ณ  </a:t>
            </a:r>
            <a:r>
              <a:rPr lang="th-TH" sz="1400" dirty="0" err="1" smtClean="0">
                <a:latin typeface="TH SarabunPSK" pitchFamily="34" charset="-34"/>
                <a:cs typeface="TH SarabunPSK" pitchFamily="34" charset="-34"/>
              </a:rPr>
              <a:t>อบต.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เสาธง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782219" y="1981182"/>
            <a:ext cx="3398044" cy="35719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th-TH" sz="1800" b="1" i="0" u="dbl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ฉบับที่ ๔/๒๕๕๖  ประจำเดือนเมษายน  พ.ศ.๒๕๕๖</a:t>
            </a:r>
            <a:endParaRPr kumimoji="0" lang="th-TH" sz="1800" b="1" i="0" u="dbl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pic>
        <p:nvPicPr>
          <p:cNvPr id="15365" name="Picture 5" descr="D:\ภาพกิจกรรม\กิจกรรมเดือนพฤศจิกายน\ตรวจสุขภาพ\DSC07149.JP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4856965" y="2300272"/>
            <a:ext cx="2190765" cy="1571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422" y="620642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u="sng" dirty="0" smtClean="0">
                <a:latin typeface="TH SarabunPSK" pitchFamily="34" charset="-34"/>
                <a:cs typeface="TH SarabunPSK" pitchFamily="34" charset="-34"/>
              </a:rPr>
              <a:t>พระบรมราโชวาท</a:t>
            </a:r>
            <a:endParaRPr lang="th-TH" sz="1800" b="1" u="sng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682" y="6500826"/>
            <a:ext cx="2357454" cy="2241263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500" dirty="0" smtClean="0">
                <a:latin typeface="TH SarabunPSK" pitchFamily="34" charset="-34"/>
                <a:cs typeface="TH SarabunPSK" pitchFamily="34" charset="-34"/>
              </a:rPr>
              <a:t>      </a:t>
            </a:r>
          </a:p>
          <a:p>
            <a:pPr algn="ctr"/>
            <a:r>
              <a:rPr lang="th-TH" sz="1500" dirty="0" smtClean="0">
                <a:latin typeface="TH SarabunPSK" pitchFamily="34" charset="-34"/>
                <a:cs typeface="TH SarabunPSK" pitchFamily="34" charset="-34"/>
              </a:rPr>
              <a:t>   “หลักของคุณธรรม คือ การคิดด้วยจิตใจที่เป็นกลาง ก่อนจะพูดจะทำสิ่งไร จำเป็นต้องหยุดคิดเสียก่อน เพื่อรวบรวมสติให้ตั้งมั่น และให้จิตใจสว่างแจ่มใส ซึ่งเมื่อฝึกหัดจนคุ้นเคยชำนาญแล้ว จะกระทำได้คล่องแคล่ว ช่วยให้แสดงความรู้ ความคิด ในเรื่องต่าง ๆ ให้ผู้ฟังเข้าใจได้ง่าย ได้ชัด</a:t>
            </a:r>
          </a:p>
          <a:p>
            <a:pPr algn="ctr"/>
            <a:r>
              <a:rPr lang="th-TH" sz="1500" dirty="0" smtClean="0">
                <a:latin typeface="TH SarabunPSK" pitchFamily="34" charset="-34"/>
                <a:cs typeface="TH SarabunPSK" pitchFamily="34" charset="-34"/>
              </a:rPr>
              <a:t> ไม่ผิดทั้งหลักวิชาทั้งหลักคุณธรรม 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75896" y="6395189"/>
            <a:ext cx="3071835" cy="2308324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800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  กระเจี๊ยบแดง ถือว่าเป็นสมุนไพรที่มีประโยชน์มากมาย ทุกส่วนของกระเจี๊ยบแดง มีประโยชน์แตกต่างกัน ไม่ว่าจะนำมาประกอบอาหาร ทำเครื่องดื่ม หรือเป็นสมุนไพรใช้แทนยาได้ด้วย ค่ะ  เช่น ผลอ่อน ต้มรับประทานติดต่อกัน  ๕-๘ วัน ช่วยขับพยาธิตัวจี๊ด ผลแห้ง ป่นเป็นผงรับประทานครั้งละ ๑ ช้อน ดื่มน้ำตาม วันละ ๓-๔ ครั้ง ช่วยรักษาโรคกระเพาะ และลำไส้อักเสบ กลีบเลี้ยงสีแดง ใช้ทำเครื่องดื่ม ลดความหนืดของเลือด ป้องกันต่อมลูกหมากโต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9940" y="6427225"/>
            <a:ext cx="1000132" cy="338554"/>
          </a:xfrm>
          <a:prstGeom prst="rect">
            <a:avLst/>
          </a:prstGeom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มุมสุขสภาพ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366" y="8766498"/>
            <a:ext cx="7023917" cy="30777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งานประชาสัมพันธ์   สำนักงานปลัด  องค์การบริหารส่วนตำบลเสาธง  โทรศัพท์  ๐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๗๕๓๗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๓๐๔๖ ต่อ ๑๓  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www.saotong.go.th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61120" y="142845"/>
            <a:ext cx="6858048" cy="1807876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                                     </a:t>
            </a:r>
            <a:r>
              <a:rPr lang="th-TH" sz="31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จดหมายข่าว</a:t>
            </a:r>
            <a: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</a:br>
            <a: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                         องค์การบริหารส่วนตำบลเสาธง </a:t>
            </a:r>
            <a:b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</a:br>
            <a: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                  “</a:t>
            </a:r>
            <a:r>
              <a:rPr lang="th-TH" sz="24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ท้องถิ่นเข้มแข็ง   ร่วมแรงพัฒนา   ประชาเรียนรู้  คู่คุณธรรม”</a:t>
            </a:r>
            <a: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</a:br>
            <a: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๓๗๗/๔ หมู่ที่  ๒  ต.เสาธง อ.ร่อน</a:t>
            </a:r>
            <a:r>
              <a:rPr lang="th-TH" sz="200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พิบูลย์</a:t>
            </a:r>
            <a:r>
              <a:rPr lang="th-TH" sz="20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  จ.นครศรีธรรมราช ๘๐๓๕๐   โทร.๐</a:t>
            </a:r>
            <a:r>
              <a:rPr lang="en-US" sz="20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0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๗๕๓๗</a:t>
            </a:r>
            <a:r>
              <a:rPr lang="en-US" sz="20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0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๓๐๔๖ </a:t>
            </a:r>
            <a:endParaRPr lang="th-TH" sz="200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  <a:prstDash val="lgDashDot"/>
              </a:ln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403996" y="357158"/>
          <a:ext cx="1214446" cy="1143000"/>
        </p:xfrm>
        <a:graphic>
          <a:graphicData uri="http://schemas.openxmlformats.org/presentationml/2006/ole">
            <p:oleObj spid="_x0000_s17410" r:id="rId4" imgW="4114286" imgH="4114286" progId="">
              <p:embed/>
            </p:oleObj>
          </a:graphicData>
        </a:graphic>
      </p:graphicFrame>
      <p:pic>
        <p:nvPicPr>
          <p:cNvPr id="13" name="รูปภาพ 12" descr="DSC072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543" y="2000232"/>
            <a:ext cx="1963354" cy="1493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รูปภาพ 14" descr="DSC072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9682" y="3571868"/>
            <a:ext cx="1500198" cy="1785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รูปภาพ 15" descr="DSC072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42334" y="2000232"/>
            <a:ext cx="1714512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รูปภาพ 17" descr="DSC0723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508" y="3714744"/>
            <a:ext cx="1571636" cy="1571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/>
          <p:cNvSpPr txBox="1"/>
          <p:nvPr/>
        </p:nvSpPr>
        <p:spPr>
          <a:xfrm>
            <a:off x="261120" y="5429256"/>
            <a:ext cx="3500462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รับมอบอุปกรณ์กีฬา (ลูกฟุตบอล)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คุณไมตรี  พลายทอง และครอบครัว ได้จัดซื้ออุปกรณ์กีฬา (ฟุตบอล) มอบให้กับตัวแทนหมู่บ้าน จำนวน ๖๐ ลูก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1265" y="5429256"/>
            <a:ext cx="3096465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วันสงกรานต์ หมู่ที่ ๔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ผู้นำหมู่บ้าน และ ชาวบ้าน หมู่ที่ ๔ จัดงานวันสงกรานต์ เพื่อสืบสานประเพณีไทย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7412" name="Picture 4" descr="http://t1.gstatic.com/images?q=tbn:ANd9GcSmwxW2SlQp0dcF5hzCWkLdhvhB7ZiZ-nDaILeMEnfqW7yZw8JC6Q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670961" y="6838966"/>
            <a:ext cx="1214446" cy="1857388"/>
          </a:xfrm>
          <a:prstGeom prst="rect">
            <a:avLst/>
          </a:prstGeom>
          <a:noFill/>
        </p:spPr>
      </p:pic>
      <p:sp>
        <p:nvSpPr>
          <p:cNvPr id="22" name="Subtitle 2"/>
          <p:cNvSpPr txBox="1">
            <a:spLocks/>
          </p:cNvSpPr>
          <p:nvPr/>
        </p:nvSpPr>
        <p:spPr>
          <a:xfrm>
            <a:off x="3899694" y="1928794"/>
            <a:ext cx="3442494" cy="35719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th-TH" sz="1800" b="1" i="0" u="dbl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ฉบับที่ ๔/๒๕๕๖  ประจำเดือนเมษายน  พ.ศ.๒๕๕๖</a:t>
            </a:r>
            <a:endParaRPr kumimoji="0" lang="th-TH" sz="1800" b="1" i="0" u="dbl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47334" y="2214546"/>
            <a:ext cx="3000396" cy="141577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การแข่งขันกีฬาหมู่บ้าน (ป่า</a:t>
            </a:r>
            <a:r>
              <a:rPr lang="th-TH" sz="1600" b="1" u="sng" dirty="0" err="1" smtClean="0">
                <a:latin typeface="TH SarabunPSK" pitchFamily="34" charset="-34"/>
                <a:cs typeface="TH SarabunPSK" pitchFamily="34" charset="-34"/>
              </a:rPr>
              <a:t>แชงคัพ</a:t>
            </a:r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algn="ctr"/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นายกองค์การบริหารส่วนตำบลเสาธง  และคณะผู้บริหาร </a:t>
            </a:r>
          </a:p>
          <a:p>
            <a:pPr algn="ctr"/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เข้าร่วมชมการแข่งขันกีฬาหมู่บ้าน (ป่า</a:t>
            </a:r>
            <a:r>
              <a:rPr lang="th-TH" sz="1400" dirty="0" err="1" smtClean="0">
                <a:latin typeface="TH SarabunPSK" pitchFamily="34" charset="-34"/>
                <a:cs typeface="TH SarabunPSK" pitchFamily="34" charset="-34"/>
              </a:rPr>
              <a:t>แชงคัพ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)  </a:t>
            </a:r>
          </a:p>
          <a:p>
            <a:pPr algn="ctr"/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จัดโดยศิษย์เก่าโรงเรียนบ้านป่า</a:t>
            </a:r>
            <a:r>
              <a:rPr lang="th-TH" sz="1400" dirty="0" err="1" smtClean="0">
                <a:latin typeface="TH SarabunPSK" pitchFamily="34" charset="-34"/>
                <a:cs typeface="TH SarabunPSK" pitchFamily="34" charset="-34"/>
              </a:rPr>
              <a:t>แชง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    </a:t>
            </a:r>
          </a:p>
          <a:p>
            <a:pPr algn="ctr"/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 ณ    สนามกีฬาโรงเรียนบ้านป่า</a:t>
            </a:r>
            <a:r>
              <a:rPr lang="th-TH" sz="1400" dirty="0" err="1" smtClean="0">
                <a:latin typeface="TH SarabunPSK" pitchFamily="34" charset="-34"/>
                <a:cs typeface="TH SarabunPSK" pitchFamily="34" charset="-34"/>
              </a:rPr>
              <a:t>แชง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pPr algn="ctr"/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เมื่อวันที่  ๑๘   เมษายน   ๒๕๕๖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8" name="รูปภาพ 27" descr="DSC0723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57057" y="3714744"/>
            <a:ext cx="1500198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รูปภาพ 20" descr="DSC0723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61318" y="3571868"/>
            <a:ext cx="2000264" cy="1785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ฉลียง">
  <a:themeElements>
    <a:clrScheme name="เฉลียง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เฉลียง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2054</TotalTime>
  <Words>665</Words>
  <Application>Microsoft Office PowerPoint</Application>
  <PresentationFormat>กำหนดเอง</PresentationFormat>
  <Paragraphs>46</Paragraphs>
  <Slides>3</Slides>
  <Notes>1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0</vt:i4>
      </vt:variant>
      <vt:variant>
        <vt:lpstr>ชื่อเรื่องภาพนิ่ง</vt:lpstr>
      </vt:variant>
      <vt:variant>
        <vt:i4>3</vt:i4>
      </vt:variant>
    </vt:vector>
  </HeadingPairs>
  <TitlesOfParts>
    <vt:vector size="4" baseType="lpstr">
      <vt:lpstr>เฉลียง</vt:lpstr>
      <vt:lpstr> จดหมายข่าว      องค์การบริหารส่วนตำบลเสาธง           “ท้องถิ่นเข้มแข็ง   ร่วมแรงพัฒนา    ประชาเรียนรู้    คู่คุณธรรม” ๓๗๗/๔  หมู่ที่  ๒  ต.เสาธง อ.ร่อนพิบูลย์  จ.นครศรีธรรมราช ๘๐๓๕๐  โทร.๐-๗๕๓๗-๓๐๔๖ </vt:lpstr>
      <vt:lpstr>                                        จดหมายข่าว                             องค์การบริหารส่วนตำบลเสาธง                       “ท้องถิ่นเข้มแข็ง  ร่วมแรงพัฒนา  ประชาเรียนรู้   คู่คุณธรรม”   ๓๗๗/๔ หมู่ที่  ๒  ต.เสาธง อ.ร่อนพิบูลย์  จ.นครศรีธรรมราช ๘๐๓๕๐   โทร.๐-๗๕๓๗-๓๐๔๖ </vt:lpstr>
      <vt:lpstr>                                     จดหมายข่าว                          องค์การบริหารส่วนตำบลเสาธง                    “ท้องถิ่นเข้มแข็ง   ร่วมแรงพัฒนา   ประชาเรียนรู้  คู่คุณธรรม”   ๓๗๗/๔ หมู่ที่  ๒  ต.เสาธง อ.ร่อนพิบูลย์  จ.นครศรีธรรมราช ๘๐๓๕๐   โทร.๐-๗๕๓๗-๓๐๔๖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ACER4750</dc:creator>
  <cp:lastModifiedBy>ACER4750</cp:lastModifiedBy>
  <cp:revision>191</cp:revision>
  <dcterms:created xsi:type="dcterms:W3CDTF">2012-12-11T02:56:13Z</dcterms:created>
  <dcterms:modified xsi:type="dcterms:W3CDTF">2013-05-17T03:14:39Z</dcterms:modified>
</cp:coreProperties>
</file>